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F304E-C668-4C4B-8DDF-F222CCD9C17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1F09EB-0C30-462D-9000-1E9CF7F1525A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>
            <a:normAutofit/>
          </a:bodyPr>
          <a:lstStyle/>
          <a:p>
            <a:r>
              <a:rPr lang="cs-CZ" sz="6000" dirty="0" smtClean="0"/>
              <a:t>BRNO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87220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11. 5. 2017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Tereza Přikrylová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5. </a:t>
            </a:r>
            <a:r>
              <a:rPr lang="cs-CZ" dirty="0" smtClean="0">
                <a:solidFill>
                  <a:schemeClr val="tx1"/>
                </a:solidFill>
              </a:rPr>
              <a:t>třída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BRNO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druhé největší město České republiky</a:t>
            </a:r>
          </a:p>
          <a:p>
            <a:r>
              <a:rPr lang="cs-CZ" sz="4000" dirty="0" smtClean="0"/>
              <a:t>400 000 obyvatel</a:t>
            </a:r>
          </a:p>
          <a:p>
            <a:r>
              <a:rPr lang="cs-CZ" sz="4000" dirty="0" smtClean="0"/>
              <a:t>Krajské město </a:t>
            </a:r>
            <a:r>
              <a:rPr lang="cs-CZ" sz="4000" dirty="0" smtClean="0"/>
              <a:t>Jihomoravského </a:t>
            </a:r>
            <a:r>
              <a:rPr lang="cs-CZ" sz="4000" dirty="0" smtClean="0"/>
              <a:t>kraje</a:t>
            </a:r>
          </a:p>
          <a:p>
            <a:endParaRPr lang="cs-CZ" sz="4000" dirty="0"/>
          </a:p>
        </p:txBody>
      </p:sp>
      <p:pic>
        <p:nvPicPr>
          <p:cNvPr id="1026" name="Picture 2" descr="C:\Users\Admin\Desktop\5.třída\Terka Přikrylová\Brno-Panorama-Delu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3096344" cy="151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5.třída\Terka Přikrylová\Brno_zna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2322"/>
            <a:ext cx="1765823" cy="17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Památky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Hrad Špilberk</a:t>
            </a:r>
          </a:p>
          <a:p>
            <a:r>
              <a:rPr lang="cs-CZ" sz="4000" dirty="0" smtClean="0"/>
              <a:t>Petrov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5712758" cy="1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248472" cy="23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Červený kostel</a:t>
            </a:r>
          </a:p>
          <a:p>
            <a:r>
              <a:rPr lang="cs-CZ" sz="3600" dirty="0" smtClean="0"/>
              <a:t>Vila </a:t>
            </a:r>
            <a:r>
              <a:rPr lang="cs-CZ" sz="3600" dirty="0" err="1" smtClean="0"/>
              <a:t>Tugendhat</a:t>
            </a:r>
            <a:r>
              <a:rPr lang="cs-CZ" sz="3600" dirty="0" smtClean="0"/>
              <a:t>-UNESCO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91" y="2276872"/>
            <a:ext cx="229561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3036"/>
            <a:ext cx="3377952" cy="25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Špilberk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Největší Evropské vězení</a:t>
            </a:r>
          </a:p>
          <a:p>
            <a:r>
              <a:rPr lang="cs-CZ" sz="3600" dirty="0" smtClean="0"/>
              <a:t>Byl založen v polovině 13. století</a:t>
            </a:r>
          </a:p>
          <a:p>
            <a:r>
              <a:rPr lang="cs-CZ" sz="3600" dirty="0" smtClean="0"/>
              <a:t>Přebýval zde král Karel IV.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214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5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52</Words>
  <Application>Microsoft Office PowerPoint</Application>
  <PresentationFormat>Předvádění na obrazovce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Tok</vt:lpstr>
      <vt:lpstr>BRNO</vt:lpstr>
      <vt:lpstr>BRNO</vt:lpstr>
      <vt:lpstr>Památky</vt:lpstr>
      <vt:lpstr>Prezentace aplikace PowerPoint</vt:lpstr>
      <vt:lpstr>Špilberk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</dc:title>
  <dc:creator>Admin</dc:creator>
  <cp:lastModifiedBy>Admin</cp:lastModifiedBy>
  <cp:revision>13</cp:revision>
  <dcterms:created xsi:type="dcterms:W3CDTF">2017-05-19T09:28:10Z</dcterms:created>
  <dcterms:modified xsi:type="dcterms:W3CDTF">2017-06-23T09:29:18Z</dcterms:modified>
</cp:coreProperties>
</file>