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9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6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D3897-4A53-4BEE-BE7D-C06A29B90B3B}" type="datetimeFigureOut">
              <a:rPr lang="cs-CZ" smtClean="0"/>
              <a:t>4.6.2012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0515D-574B-448F-B911-CFD1AA3EF720}" type="slidenum">
              <a:rPr lang="cs-CZ" smtClean="0"/>
              <a:t>‹#›</a:t>
            </a:fld>
            <a:endParaRPr lang="cs-CZ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4487" y="99998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Pupils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Czech Republic </a:t>
            </a:r>
            <a:r>
              <a:rPr lang="cs-CZ" dirty="0" err="1" smtClean="0"/>
              <a:t>introduce</a:t>
            </a:r>
            <a:endParaRPr lang="cs-CZ" dirty="0"/>
          </a:p>
        </p:txBody>
      </p:sp>
      <p:pic>
        <p:nvPicPr>
          <p:cNvPr id="13314" name="Picture 2" descr="K:\DCIM\100OLYMP\P531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1" y="1052736"/>
            <a:ext cx="9153911" cy="63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rincovĂ©-Jsou-Na-Draka---DÄ›lĂˇnĂ­,-DÄ›lĂˇnĂ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88">
        <p14:vortex dir="r"/>
      </p:transition>
    </mc:Choice>
    <mc:Fallback xmlns="">
      <p:transition spd="slow" advClick="0" advTm="3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679" numSld="1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DCIM\100OLYMP\P502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888"/>
            <a:ext cx="9144000" cy="5803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3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What´s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89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157">
        <p14:vortex dir="r"/>
      </p:transition>
    </mc:Choice>
    <mc:Fallback xmlns="">
      <p:transition spd="slow" advClick="0" advTm="7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em\Desktop\prezentace\eko- pozemek, výrobky\fotak 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1196752"/>
            <a:ext cx="9143933" cy="5640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876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will</a:t>
            </a:r>
            <a:r>
              <a:rPr lang="cs-CZ" dirty="0" smtClean="0"/>
              <a:t> make </a:t>
            </a:r>
            <a:r>
              <a:rPr lang="cs-CZ" dirty="0" err="1" smtClean="0"/>
              <a:t>things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plastic</a:t>
            </a:r>
            <a:r>
              <a:rPr lang="cs-CZ" dirty="0" smtClean="0"/>
              <a:t> </a:t>
            </a:r>
            <a:r>
              <a:rPr lang="cs-CZ" dirty="0" err="1" smtClean="0"/>
              <a:t>rubbish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4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913">
        <p14:vortex dir="r"/>
      </p:transition>
    </mc:Choice>
    <mc:Fallback xmlns="">
      <p:transition spd="slow" advClick="0" advTm="49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em\Desktop\prezentace\eko- pozemek, výrobky\fotak 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7" y="1268759"/>
            <a:ext cx="9144000" cy="5590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6806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Painting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funny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2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21">
        <p14:vortex dir="r"/>
      </p:transition>
    </mc:Choice>
    <mc:Fallback xmlns="">
      <p:transition spd="slow" advClick="0" advTm="50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DCIM\100OLYMP\P5310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69" y="1124744"/>
            <a:ext cx="9180374" cy="5733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Playing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rubbish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7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453">
        <p14:vortex dir="r"/>
      </p:transition>
    </mc:Choice>
    <mc:Fallback xmlns="">
      <p:transition spd="slow" advClick="0" advTm="54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DCIM\100OLYMP\P531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3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are happy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9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526">
        <p14:vortex dir="r"/>
      </p:transition>
    </mc:Choice>
    <mc:Fallback xmlns="">
      <p:transition spd="slow" advClick="0" advTm="6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DCIM\100OLYMP\P531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" y="1196752"/>
            <a:ext cx="9144775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152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what</a:t>
            </a:r>
            <a:r>
              <a:rPr lang="cs-CZ" dirty="0" smtClean="0"/>
              <a:t> a nice </a:t>
            </a:r>
            <a:r>
              <a:rPr lang="cs-CZ" dirty="0" err="1" smtClean="0"/>
              <a:t>curtain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138">
        <p14:vortex dir="r"/>
      </p:transition>
    </mc:Choice>
    <mc:Fallback xmlns="">
      <p:transition spd="slow" advClick="0" advTm="51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3893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mermaids</a:t>
            </a:r>
            <a:endParaRPr lang="cs-CZ" dirty="0"/>
          </a:p>
        </p:txBody>
      </p:sp>
      <p:pic>
        <p:nvPicPr>
          <p:cNvPr id="4" name="Picture 2" descr="K:\DCIM\100OLYMP\P531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52900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125">
        <p14:vortex dir="r"/>
      </p:transition>
    </mc:Choice>
    <mc:Fallback xmlns="">
      <p:transition spd="slow" advClick="0" advTm="5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rubbish</a:t>
            </a:r>
            <a:r>
              <a:rPr lang="cs-CZ" dirty="0" smtClean="0"/>
              <a:t> </a:t>
            </a:r>
            <a:r>
              <a:rPr lang="cs-CZ" dirty="0" err="1" smtClean="0"/>
              <a:t>exhibition</a:t>
            </a:r>
            <a:endParaRPr lang="cs-CZ" dirty="0"/>
          </a:p>
        </p:txBody>
      </p:sp>
      <p:pic>
        <p:nvPicPr>
          <p:cNvPr id="10243" name="Picture 3" descr="K:\DCIM\100OLYMP\P531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3999" cy="5511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374">
        <p14:vortex dir="r"/>
      </p:transition>
    </mc:Choice>
    <mc:Fallback xmlns="">
      <p:transition spd="slow" advClick="0" advTm="53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3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sunnies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1266" name="Picture 2" descr="K:\DCIM\100OLYMP\P5310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357">
        <p14:vortex dir="r"/>
      </p:transition>
    </mc:Choice>
    <mc:Fallback xmlns="">
      <p:transition spd="slow" advClick="0" advTm="43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hard </a:t>
            </a:r>
            <a:r>
              <a:rPr lang="cs-CZ" dirty="0" err="1" smtClean="0"/>
              <a:t>working</a:t>
            </a:r>
            <a:r>
              <a:rPr lang="cs-CZ" dirty="0" smtClean="0"/>
              <a:t> team – </a:t>
            </a:r>
            <a:r>
              <a:rPr lang="cs-CZ" dirty="0" err="1" smtClean="0"/>
              <a:t>Bye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12290" name="Picture 2" descr="K:\DCIM\100OLYMP\P531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637">
        <p14:vortex dir="r"/>
      </p:transition>
    </mc:Choice>
    <mc:Fallback xmlns="">
      <p:transition spd="slow" advClick="0" advTm="5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em\Desktop\prezentace\eko- pozemek, výrobky\PA053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0" y="1340769"/>
            <a:ext cx="9168950" cy="554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6968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smtClean="0"/>
              <a:t>David </a:t>
            </a:r>
            <a:r>
              <a:rPr lang="cs-CZ" dirty="0" err="1" smtClean="0"/>
              <a:t>tries</a:t>
            </a:r>
            <a:r>
              <a:rPr lang="cs-CZ" dirty="0" smtClean="0"/>
              <a:t> to </a:t>
            </a:r>
            <a:r>
              <a:rPr lang="cs-CZ" dirty="0" err="1" smtClean="0"/>
              <a:t>change</a:t>
            </a:r>
            <a:r>
              <a:rPr lang="cs-CZ" dirty="0" smtClean="0"/>
              <a:t>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garden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23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455">
        <p14:vortex dir="r"/>
      </p:transition>
    </mc:Choice>
    <mc:Fallback xmlns="">
      <p:transition spd="slow" advClick="0" advTm="54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em\Desktop\prezentace\eko- pozemek, výrobky\PA053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" y="1268760"/>
            <a:ext cx="9139742" cy="55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1572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others</a:t>
            </a:r>
            <a:r>
              <a:rPr lang="cs-CZ" dirty="0" smtClean="0"/>
              <a:t> </a:t>
            </a:r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him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6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636">
        <p14:vortex dir="r"/>
      </p:transition>
    </mc:Choice>
    <mc:Fallback xmlns="">
      <p:transition spd="slow" advClick="0" advTm="4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em\Desktop\prezentace\eko- pozemek, výrobky\fotak 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845" cy="55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865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smtClean="0"/>
              <a:t>Matěj </a:t>
            </a:r>
            <a:r>
              <a:rPr lang="cs-CZ" dirty="0" err="1" smtClean="0"/>
              <a:t>helps</a:t>
            </a:r>
            <a:r>
              <a:rPr lang="cs-CZ" dirty="0" smtClean="0"/>
              <a:t> by </a:t>
            </a:r>
            <a:r>
              <a:rPr lang="cs-CZ" dirty="0" err="1" smtClean="0"/>
              <a:t>watching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82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874">
        <p14:vortex dir="r"/>
      </p:transition>
    </mc:Choice>
    <mc:Fallback xmlns="">
      <p:transition spd="slow" advClick="0" advTm="4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em\Desktop\prezentace\eko- pozemek, výrobky\fotak 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1362151"/>
            <a:ext cx="9144000" cy="551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3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smtClean="0"/>
              <a:t>And </a:t>
            </a:r>
            <a:r>
              <a:rPr lang="cs-CZ" dirty="0" err="1" smtClean="0"/>
              <a:t>without</a:t>
            </a:r>
            <a:r>
              <a:rPr lang="cs-CZ" dirty="0" smtClean="0"/>
              <a:t> a </a:t>
            </a:r>
            <a:r>
              <a:rPr lang="cs-CZ" dirty="0" err="1" smtClean="0"/>
              <a:t>ruler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make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straight</a:t>
            </a:r>
            <a:r>
              <a:rPr lang="cs-CZ" dirty="0" smtClean="0"/>
              <a:t> line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7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222">
        <p14:vortex dir="r"/>
      </p:transition>
    </mc:Choice>
    <mc:Fallback xmlns="">
      <p:transition spd="slow" advClick="0" advTm="52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em\Desktop\prezentace\eko- pozemek, výrobky\fotak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" y="1196752"/>
            <a:ext cx="9112693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5096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both</a:t>
            </a:r>
            <a:r>
              <a:rPr lang="cs-CZ" dirty="0" smtClean="0"/>
              <a:t> are very </a:t>
            </a:r>
            <a:r>
              <a:rPr lang="cs-CZ" dirty="0" err="1" smtClean="0"/>
              <a:t>careful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95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628">
        <p14:vortex dir="r"/>
      </p:transition>
    </mc:Choice>
    <mc:Fallback xmlns="">
      <p:transition spd="slow" advClick="0" advTm="46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em\Desktop\prezentace\eko- pozemek, výrobky\fotak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3" y="188640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seeds</a:t>
            </a:r>
            <a:r>
              <a:rPr lang="cs-CZ" dirty="0" smtClean="0"/>
              <a:t> – </a:t>
            </a:r>
            <a:r>
              <a:rPr lang="cs-CZ" dirty="0" err="1" smtClean="0"/>
              <a:t>be</a:t>
            </a:r>
            <a:r>
              <a:rPr lang="cs-CZ" dirty="0" smtClean="0"/>
              <a:t> happy!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96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851">
        <p14:vortex dir="r"/>
      </p:transition>
    </mc:Choice>
    <mc:Fallback xmlns="">
      <p:transition spd="slow" advClick="0" advTm="5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em\Desktop\prezentace\eko- pozemek, výrobky\fotak 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506"/>
            <a:ext cx="9144000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want</a:t>
            </a:r>
            <a:r>
              <a:rPr lang="cs-CZ" dirty="0" smtClean="0"/>
              <a:t> to </a:t>
            </a:r>
            <a:r>
              <a:rPr lang="cs-CZ" dirty="0" err="1" smtClean="0"/>
              <a:t>have</a:t>
            </a:r>
            <a:r>
              <a:rPr lang="cs-CZ" dirty="0" smtClean="0"/>
              <a:t> more and more </a:t>
            </a:r>
            <a:r>
              <a:rPr lang="cs-CZ" dirty="0" err="1" smtClean="0"/>
              <a:t>flowers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6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447">
        <p14:vortex dir="r"/>
      </p:transition>
    </mc:Choice>
    <mc:Fallback xmlns="">
      <p:transition spd="slow" advClick="0" advTm="44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em\Desktop\prezentace\eko- pozemek, výrobky\fotak 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" y="1196752"/>
            <a:ext cx="9143054" cy="56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916" y="116632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err="1" smtClean="0"/>
              <a:t>Quite</a:t>
            </a:r>
            <a:r>
              <a:rPr lang="cs-CZ" dirty="0" smtClean="0"/>
              <a:t> nice </a:t>
            </a:r>
            <a:r>
              <a:rPr lang="cs-CZ" dirty="0" err="1" smtClean="0"/>
              <a:t>sunflower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6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799">
        <p14:vortex dir="r"/>
      </p:transition>
    </mc:Choice>
    <mc:Fallback xmlns="">
      <p:transition spd="slow" advClick="0" advTm="47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Léto</Template>
  <TotalTime>213</TotalTime>
  <Words>92</Words>
  <Application>Microsoft Office PowerPoint</Application>
  <PresentationFormat>Předvádění na obrazovce (4:3)</PresentationFormat>
  <Paragraphs>19</Paragraphs>
  <Slides>19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Summer</vt:lpstr>
      <vt:lpstr>Pupils from the Czech Republic introduce</vt:lpstr>
      <vt:lpstr>David tries to change our school garden</vt:lpstr>
      <vt:lpstr>The others help him</vt:lpstr>
      <vt:lpstr>Matěj helps by watching </vt:lpstr>
      <vt:lpstr>And without a ruler we can make the straight line</vt:lpstr>
      <vt:lpstr>The both are very careful</vt:lpstr>
      <vt:lpstr>Our seeds – be happy!</vt:lpstr>
      <vt:lpstr>We want to have more and more flowers</vt:lpstr>
      <vt:lpstr>Quite nice sunflower</vt:lpstr>
      <vt:lpstr>What´s this?</vt:lpstr>
      <vt:lpstr>We will make things from plastic rubbish</vt:lpstr>
      <vt:lpstr>Painting is funny</vt:lpstr>
      <vt:lpstr>Playing with rubbish</vt:lpstr>
      <vt:lpstr>We are happy</vt:lpstr>
      <vt:lpstr>Oh, what a nice curtain</vt:lpstr>
      <vt:lpstr>Our mermaids</vt:lpstr>
      <vt:lpstr>Our rubbish exhibition</vt:lpstr>
      <vt:lpstr>Our sunnies </vt:lpstr>
      <vt:lpstr>Our hard working team – Bye!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 working ants</dc:title>
  <dc:creator>oem</dc:creator>
  <cp:lastModifiedBy>oem</cp:lastModifiedBy>
  <cp:revision>23</cp:revision>
  <dcterms:created xsi:type="dcterms:W3CDTF">2012-05-29T09:49:07Z</dcterms:created>
  <dcterms:modified xsi:type="dcterms:W3CDTF">2012-06-04T12:03:06Z</dcterms:modified>
</cp:coreProperties>
</file>