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BC255-0E33-4FB7-AE18-427740A283E6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83520-5245-4E48-B91B-5BA61AE62C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36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83520-5245-4E48-B91B-5BA61AE62C6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1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FD81C72-986A-4320-AF26-EE584FEB2C3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0C2668-3352-447F-AB30-8FFA18994388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C72-986A-4320-AF26-EE584FEB2C3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2668-3352-447F-AB30-8FFA189943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C72-986A-4320-AF26-EE584FEB2C3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2668-3352-447F-AB30-8FFA189943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C72-986A-4320-AF26-EE584FEB2C3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2668-3352-447F-AB30-8FFA189943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C72-986A-4320-AF26-EE584FEB2C3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2668-3352-447F-AB30-8FFA189943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C72-986A-4320-AF26-EE584FEB2C3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2668-3352-447F-AB30-8FFA1899438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C72-986A-4320-AF26-EE584FEB2C3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2668-3352-447F-AB30-8FFA189943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C72-986A-4320-AF26-EE584FEB2C3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2668-3352-447F-AB30-8FFA189943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C72-986A-4320-AF26-EE584FEB2C3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2668-3352-447F-AB30-8FFA189943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C72-986A-4320-AF26-EE584FEB2C3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2668-3352-447F-AB30-8FFA18994388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81C72-986A-4320-AF26-EE584FEB2C3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C2668-3352-447F-AB30-8FFA1899438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FD81C72-986A-4320-AF26-EE584FEB2C37}" type="datetimeFigureOut">
              <a:rPr lang="cs-CZ" smtClean="0"/>
              <a:t>23.6.2017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00C2668-3352-447F-AB30-8FFA1899438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Brno</a:t>
            </a:r>
            <a:endParaRPr lang="cs-CZ" sz="6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11</a:t>
            </a:r>
            <a:r>
              <a:rPr lang="cs-CZ" dirty="0" smtClean="0"/>
              <a:t>. 5</a:t>
            </a:r>
            <a:r>
              <a:rPr lang="cs-CZ" dirty="0" smtClean="0"/>
              <a:t>. 2017</a:t>
            </a:r>
          </a:p>
          <a:p>
            <a:r>
              <a:rPr lang="cs-CZ" dirty="0" smtClean="0"/>
              <a:t>Ondřej Vojta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>
        <p14:flythrough/>
      </p:transition>
    </mc:Choice>
    <mc:Fallback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Brno má 400 000 obyvatel </a:t>
            </a:r>
          </a:p>
          <a:p>
            <a:r>
              <a:rPr lang="cs-CZ" dirty="0" smtClean="0"/>
              <a:t>Je druhé největší město v  České  republice</a:t>
            </a:r>
            <a:endParaRPr lang="cs-CZ" dirty="0"/>
          </a:p>
        </p:txBody>
      </p:sp>
      <p:pic>
        <p:nvPicPr>
          <p:cNvPr id="1026" name="Picture 2" descr="C:\Users\oem\Desktop\stažený sou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851">
            <a:off x="652886" y="3712927"/>
            <a:ext cx="3243883" cy="2440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em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19">
            <a:off x="4684155" y="3640138"/>
            <a:ext cx="3145396" cy="20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76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Vila Tugenhat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Brno má významnou památku </a:t>
            </a:r>
            <a:r>
              <a:rPr lang="cs-CZ" dirty="0" smtClean="0"/>
              <a:t>UNESCO: VILA </a:t>
            </a:r>
            <a:r>
              <a:rPr lang="cs-CZ" dirty="0" smtClean="0"/>
              <a:t>TUGENDHAT </a:t>
            </a:r>
            <a:endParaRPr lang="cs-CZ" dirty="0" smtClean="0"/>
          </a:p>
          <a:p>
            <a:pPr marL="68580" indent="0">
              <a:buNone/>
            </a:pPr>
            <a:endParaRPr lang="cs-CZ" dirty="0"/>
          </a:p>
        </p:txBody>
      </p:sp>
      <p:pic>
        <p:nvPicPr>
          <p:cNvPr id="2051" name="Picture 3" descr="C:\Users\oem\Desktop\5985_575a379d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3870325"/>
            <a:ext cx="6019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7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Špilberk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Brně je hrad Špilberk</a:t>
            </a:r>
          </a:p>
          <a:p>
            <a:r>
              <a:rPr lang="cs-CZ" dirty="0" smtClean="0"/>
              <a:t>Špilberk byl založen v 13. století  </a:t>
            </a:r>
            <a:endParaRPr lang="cs-CZ" dirty="0"/>
          </a:p>
        </p:txBody>
      </p:sp>
      <p:pic>
        <p:nvPicPr>
          <p:cNvPr id="3074" name="Picture 2" descr="C:\Users\oem\Desktop\2424-Hrad_Spilbe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8826">
            <a:off x="5006161" y="3587131"/>
            <a:ext cx="3164495" cy="21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3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0">
        <p14:flythrough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Kostel sv. Jakuba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Byl postaven v 13. století</a:t>
            </a:r>
          </a:p>
          <a:p>
            <a:r>
              <a:rPr lang="cs-CZ" dirty="0" smtClean="0"/>
              <a:t>Kostel je postaven v gotickém </a:t>
            </a:r>
          </a:p>
          <a:p>
            <a:pPr marL="68580" indent="0">
              <a:buNone/>
            </a:pPr>
            <a:r>
              <a:rPr lang="cs-CZ" dirty="0" smtClean="0"/>
              <a:t>   slohu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C:\Users\oem\Desktop\img7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234">
            <a:off x="6240087" y="1772816"/>
            <a:ext cx="21844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em\Desktop\rekonstrukce-kostel-sv-jakuba-brno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1806">
            <a:off x="1603855" y="4253740"/>
            <a:ext cx="33337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8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0">
        <p14:flythrough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 smtClean="0"/>
          </a:p>
          <a:p>
            <a:pPr marL="68580" indent="0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sz="3600" dirty="0" smtClean="0"/>
              <a:t>Děkuji za pozornost</a:t>
            </a:r>
          </a:p>
        </p:txBody>
      </p:sp>
      <p:pic>
        <p:nvPicPr>
          <p:cNvPr id="3074" name="Picture 2" descr="C:\Users\oem\Desktop\u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7685">
            <a:off x="6091713" y="4197411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em\Desktop\ur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273">
            <a:off x="1842958" y="4440591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7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91</TotalTime>
  <Words>64</Words>
  <Application>Microsoft Office PowerPoint</Application>
  <PresentationFormat>Předvádění na obrazovce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Austin</vt:lpstr>
      <vt:lpstr>Brno</vt:lpstr>
      <vt:lpstr>Prezentace aplikace PowerPoint</vt:lpstr>
      <vt:lpstr>Vila Tugenhat</vt:lpstr>
      <vt:lpstr>Špilberk</vt:lpstr>
      <vt:lpstr>Kostel sv. Jakuba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</dc:title>
  <dc:creator>oem</dc:creator>
  <cp:lastModifiedBy>oem</cp:lastModifiedBy>
  <cp:revision>13</cp:revision>
  <dcterms:created xsi:type="dcterms:W3CDTF">2017-05-19T09:27:54Z</dcterms:created>
  <dcterms:modified xsi:type="dcterms:W3CDTF">2017-06-23T09:37:32Z</dcterms:modified>
</cp:coreProperties>
</file>